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8288000" cx="10287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ontserrat Medium"/>
      <p:regular r:id="rId11"/>
      <p:bold r:id="rId12"/>
      <p:italic r:id="rId13"/>
      <p:boldItalic r:id="rId14"/>
    </p:embeddedFont>
    <p:embeddedFont>
      <p:font typeface="Open Sans SemiBold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iHEZt8ce6W2MlYpuB/thJVDleY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Bold-boldItalic.fntdata"/><Relationship Id="rId11" Type="http://schemas.openxmlformats.org/officeDocument/2006/relationships/font" Target="fonts/MontserratMedium-regular.fntdata"/><Relationship Id="rId10" Type="http://schemas.openxmlformats.org/officeDocument/2006/relationships/font" Target="fonts/Montserrat-boldItalic.fntdata"/><Relationship Id="rId21" Type="http://customschemas.google.com/relationships/presentationmetadata" Target="metadata"/><Relationship Id="rId13" Type="http://schemas.openxmlformats.org/officeDocument/2006/relationships/font" Target="fonts/MontserratMedium-italic.fntdata"/><Relationship Id="rId12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OpenSansSemiBold-regular.fntdata"/><Relationship Id="rId14" Type="http://schemas.openxmlformats.org/officeDocument/2006/relationships/font" Target="fonts/MontserratMedium-boldItalic.fntdata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ExtraBold-bold.fntdata"/><Relationship Id="rId6" Type="http://schemas.openxmlformats.org/officeDocument/2006/relationships/slide" Target="slides/slide1.xml"/><Relationship Id="rId18" Type="http://schemas.openxmlformats.org/officeDocument/2006/relationships/font" Target="fonts/OpenSansSemiBold-boldItalic.fntdata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919" y="685800"/>
            <a:ext cx="19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2464894" y="685800"/>
            <a:ext cx="19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16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6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0" name="Google Shape;10;p16" title="TEXTURA-1.png"/>
          <p:cNvPicPr preferRelativeResize="0"/>
          <p:nvPr/>
        </p:nvPicPr>
        <p:blipFill rotWithShape="1">
          <a:blip r:embed="rId3">
            <a:alphaModFix/>
          </a:blip>
          <a:srcRect b="29718" l="1494" r="741" t="54583"/>
          <a:stretch/>
        </p:blipFill>
        <p:spPr>
          <a:xfrm>
            <a:off x="0" y="14559207"/>
            <a:ext cx="10287002" cy="372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">
  <p:cSld name="TITLE_1_1_2">
    <p:bg>
      <p:bgPr>
        <a:solidFill>
          <a:srgbClr val="7F52AB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7F52AB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44" name="Google Shape;44;p24"/>
          <p:cNvSpPr/>
          <p:nvPr/>
        </p:nvSpPr>
        <p:spPr>
          <a:xfrm>
            <a:off x="-184303" y="1400000"/>
            <a:ext cx="8677200" cy="2296500"/>
          </a:xfrm>
          <a:prstGeom prst="roundRect">
            <a:avLst>
              <a:gd fmla="val 16667" name="adj"/>
            </a:avLst>
          </a:prstGeom>
          <a:solidFill>
            <a:srgbClr val="92BA88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9"/>
              <a:buFont typeface="Arial"/>
              <a:buNone/>
            </a:pPr>
            <a:r>
              <a:t/>
            </a:r>
            <a:endParaRPr b="0" i="0" sz="6966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" name="Google Shape;45;p24"/>
          <p:cNvSpPr txBox="1"/>
          <p:nvPr>
            <p:ph type="title"/>
          </p:nvPr>
        </p:nvSpPr>
        <p:spPr>
          <a:xfrm>
            <a:off x="232566" y="1528000"/>
            <a:ext cx="81999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7"/>
              <a:buFont typeface="Montserrat"/>
              <a:buChar char="●"/>
              <a:defRPr b="0" i="0" sz="425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●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●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">
  <p:cSld name="TITLE_1_1_1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6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49" name="Google Shape;49;p26"/>
          <p:cNvSpPr txBox="1"/>
          <p:nvPr/>
        </p:nvSpPr>
        <p:spPr>
          <a:xfrm>
            <a:off x="971115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26"/>
          <p:cNvSpPr txBox="1"/>
          <p:nvPr/>
        </p:nvSpPr>
        <p:spPr>
          <a:xfrm>
            <a:off x="971128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26"/>
          <p:cNvSpPr/>
          <p:nvPr/>
        </p:nvSpPr>
        <p:spPr>
          <a:xfrm>
            <a:off x="-151369" y="-165600"/>
            <a:ext cx="5109900" cy="18670800"/>
          </a:xfrm>
          <a:prstGeom prst="rect">
            <a:avLst/>
          </a:prstGeom>
          <a:solidFill>
            <a:srgbClr val="92BA88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6"/>
          <p:cNvSpPr txBox="1"/>
          <p:nvPr>
            <p:ph type="title"/>
          </p:nvPr>
        </p:nvSpPr>
        <p:spPr>
          <a:xfrm>
            <a:off x="5482772" y="4707644"/>
            <a:ext cx="39903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9676"/>
              <a:buFont typeface="Montserrat"/>
              <a:buChar char="●"/>
              <a:defRPr b="0" i="0" sz="9675" u="none" cap="none" strike="noStrike">
                <a:solidFill>
                  <a:srgbClr val="7F52A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5482772" y="7867111"/>
            <a:ext cx="4312500" cy="6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indent="-3760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2322"/>
              <a:buFont typeface="Montserrat"/>
              <a:buChar char="●"/>
              <a:defRPr b="0" i="0" sz="2322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1484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1484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1484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1484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1484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1484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1484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1484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 1">
  <p:cSld name="TITLE_1_1_1_1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7" name="Google Shape;57;p2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 txBox="1"/>
          <p:nvPr/>
        </p:nvSpPr>
        <p:spPr>
          <a:xfrm>
            <a:off x="971115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27"/>
          <p:cNvSpPr txBox="1"/>
          <p:nvPr/>
        </p:nvSpPr>
        <p:spPr>
          <a:xfrm>
            <a:off x="971128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27"/>
          <p:cNvSpPr/>
          <p:nvPr/>
        </p:nvSpPr>
        <p:spPr>
          <a:xfrm>
            <a:off x="-151369" y="-165600"/>
            <a:ext cx="5109900" cy="18670800"/>
          </a:xfrm>
          <a:prstGeom prst="rect">
            <a:avLst/>
          </a:prstGeom>
          <a:solidFill>
            <a:srgbClr val="45357A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 txBox="1"/>
          <p:nvPr>
            <p:ph type="title"/>
          </p:nvPr>
        </p:nvSpPr>
        <p:spPr>
          <a:xfrm>
            <a:off x="5482772" y="4707644"/>
            <a:ext cx="39903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BA88"/>
              </a:buClr>
              <a:buSzPts val="9676"/>
              <a:buFont typeface="Montserrat"/>
              <a:buChar char="●"/>
              <a:defRPr b="0" i="0" sz="9675" u="none" cap="none" strike="noStrike">
                <a:solidFill>
                  <a:srgbClr val="92BA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5482772" y="7867111"/>
            <a:ext cx="4312500" cy="6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indent="-3760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2322"/>
              <a:buFont typeface="Montserrat"/>
              <a:buChar char="●"/>
              <a:defRPr b="0" i="0" sz="2322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1484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1484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1484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1484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1484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1484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1484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1484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 1 1">
  <p:cSld name="TITLE_1_1_1_1_1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8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66" name="Google Shape;66;p28"/>
          <p:cNvSpPr txBox="1"/>
          <p:nvPr/>
        </p:nvSpPr>
        <p:spPr>
          <a:xfrm>
            <a:off x="971115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28"/>
          <p:cNvSpPr txBox="1"/>
          <p:nvPr/>
        </p:nvSpPr>
        <p:spPr>
          <a:xfrm>
            <a:off x="971128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-151369" y="-165600"/>
            <a:ext cx="5109900" cy="18670800"/>
          </a:xfrm>
          <a:prstGeom prst="rect">
            <a:avLst/>
          </a:prstGeom>
          <a:solidFill>
            <a:srgbClr val="7F52AB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 txBox="1"/>
          <p:nvPr>
            <p:ph type="title"/>
          </p:nvPr>
        </p:nvSpPr>
        <p:spPr>
          <a:xfrm>
            <a:off x="5579044" y="4707644"/>
            <a:ext cx="39903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57A"/>
              </a:buClr>
              <a:buSzPts val="9676"/>
              <a:buFont typeface="Montserrat"/>
              <a:buChar char="●"/>
              <a:defRPr b="0" i="0" sz="9675" u="none" cap="none" strike="noStrike">
                <a:solidFill>
                  <a:srgbClr val="4535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5579044" y="7867111"/>
            <a:ext cx="4312500" cy="6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indent="-3760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2322"/>
              <a:buFont typeface="Montserrat"/>
              <a:buChar char="●"/>
              <a:defRPr b="0" i="0" sz="2322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1484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1484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1484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1484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1484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1484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1484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1484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3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14" name="Google Shape;14;p23"/>
          <p:cNvSpPr/>
          <p:nvPr/>
        </p:nvSpPr>
        <p:spPr>
          <a:xfrm>
            <a:off x="-184303" y="1400000"/>
            <a:ext cx="8677200" cy="2296500"/>
          </a:xfrm>
          <a:prstGeom prst="roundRect">
            <a:avLst>
              <a:gd fmla="val 16667" name="adj"/>
            </a:avLst>
          </a:prstGeom>
          <a:solidFill>
            <a:srgbClr val="7F52AB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9"/>
              <a:buFont typeface="Arial"/>
              <a:buNone/>
            </a:pPr>
            <a:r>
              <a:t/>
            </a:r>
            <a:endParaRPr b="0" i="0" sz="6966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15;p23"/>
          <p:cNvSpPr txBox="1"/>
          <p:nvPr>
            <p:ph type="title"/>
          </p:nvPr>
        </p:nvSpPr>
        <p:spPr>
          <a:xfrm>
            <a:off x="232566" y="1528000"/>
            <a:ext cx="81999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7"/>
              <a:buFont typeface="Montserrat"/>
              <a:buChar char="●"/>
              <a:defRPr b="0" i="0" sz="425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●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●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rgbClr val="7F52AB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63c0545c51_0_11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">
  <p:cSld name="TITLE_1_1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0" name="Google Shape;20;p19"/>
          <p:cNvSpPr txBox="1"/>
          <p:nvPr/>
        </p:nvSpPr>
        <p:spPr>
          <a:xfrm>
            <a:off x="971115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" name="Google Shape;21;p19"/>
          <p:cNvSpPr txBox="1"/>
          <p:nvPr/>
        </p:nvSpPr>
        <p:spPr>
          <a:xfrm>
            <a:off x="971128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" name="Google Shape;22;p19" title="TEXTURA-3.png"/>
          <p:cNvPicPr preferRelativeResize="0"/>
          <p:nvPr/>
        </p:nvPicPr>
        <p:blipFill rotWithShape="1">
          <a:blip r:embed="rId2">
            <a:alphaModFix/>
          </a:blip>
          <a:srcRect b="18396" l="3906" r="2388" t="15020"/>
          <a:stretch/>
        </p:blipFill>
        <p:spPr>
          <a:xfrm>
            <a:off x="0" y="-4"/>
            <a:ext cx="5817067" cy="1828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1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9531515" y="16038460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6" name="Google Shape;26;p21"/>
          <p:cNvSpPr/>
          <p:nvPr/>
        </p:nvSpPr>
        <p:spPr>
          <a:xfrm>
            <a:off x="-7791" y="17698044"/>
            <a:ext cx="10294800" cy="591000"/>
          </a:xfrm>
          <a:prstGeom prst="rect">
            <a:avLst/>
          </a:prstGeom>
          <a:solidFill>
            <a:srgbClr val="92BA88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9531515" y="16038460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0" name="Google Shape;30;p22"/>
          <p:cNvSpPr/>
          <p:nvPr/>
        </p:nvSpPr>
        <p:spPr>
          <a:xfrm>
            <a:off x="-7791" y="17698044"/>
            <a:ext cx="10294800" cy="591000"/>
          </a:xfrm>
          <a:prstGeom prst="rect">
            <a:avLst/>
          </a:prstGeom>
          <a:solidFill>
            <a:srgbClr val="7F52AB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 1">
  <p:cSld name="TITLE_1_1_2_1">
    <p:bg>
      <p:bgPr>
        <a:solidFill>
          <a:srgbClr val="45357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1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6" name="Google Shape;36;p17"/>
          <p:cNvSpPr/>
          <p:nvPr/>
        </p:nvSpPr>
        <p:spPr>
          <a:xfrm>
            <a:off x="-32062" y="15824356"/>
            <a:ext cx="10351200" cy="2680500"/>
          </a:xfrm>
          <a:prstGeom prst="rect">
            <a:avLst/>
          </a:prstGeom>
          <a:solidFill>
            <a:srgbClr val="92BA88"/>
          </a:solidFill>
          <a:ln cap="flat" cmpd="sng" w="184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rgbClr val="92BA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 1 1">
  <p:cSld name="TITLE_1_1_2_1_1">
    <p:bg>
      <p:bgPr>
        <a:solidFill>
          <a:srgbClr val="92BA88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9" name="Google Shape;39;p29"/>
          <p:cNvSpPr txBox="1"/>
          <p:nvPr>
            <p:ph type="title"/>
          </p:nvPr>
        </p:nvSpPr>
        <p:spPr>
          <a:xfrm>
            <a:off x="1043550" y="8059733"/>
            <a:ext cx="81999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7"/>
              <a:buFont typeface="Montserrat"/>
              <a:buChar char="●"/>
              <a:defRPr b="1" i="0" sz="425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○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■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●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○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■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●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○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■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"/>
          <p:cNvGrpSpPr/>
          <p:nvPr/>
        </p:nvGrpSpPr>
        <p:grpSpPr>
          <a:xfrm>
            <a:off x="643391" y="343613"/>
            <a:ext cx="9000218" cy="970172"/>
            <a:chOff x="674049" y="1032663"/>
            <a:chExt cx="9000218" cy="970172"/>
          </a:xfrm>
        </p:grpSpPr>
        <p:pic>
          <p:nvPicPr>
            <p:cNvPr id="76" name="Google Shape;76;p1" title="LOGO-CONGRESO-INFECTOLOGIA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4049" y="1124043"/>
              <a:ext cx="3188594" cy="787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" title="LOGO-CONGRESO-MICROBIOLOGIA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05939" y="1066205"/>
              <a:ext cx="2900834" cy="90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" title="LOGO-SOCIEDAD-INFEECTOLOGIA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44683" y="1032663"/>
              <a:ext cx="970173" cy="970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" title="LOGO-SPM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04095" y="1032663"/>
              <a:ext cx="970173" cy="9701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1"/>
          <p:cNvSpPr/>
          <p:nvPr/>
        </p:nvSpPr>
        <p:spPr>
          <a:xfrm>
            <a:off x="3028825" y="3247025"/>
            <a:ext cx="4212300" cy="50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3212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Autores:</a:t>
            </a:r>
            <a:endParaRPr b="0" i="0" sz="3212" u="none" cap="none" strike="noStrike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453925" y="3705325"/>
            <a:ext cx="936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</a:t>
            </a:r>
            <a:endParaRPr sz="25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2962050" y="5021225"/>
            <a:ext cx="4362900" cy="50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3212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Introducción:</a:t>
            </a:r>
            <a:endParaRPr sz="3212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5330775" y="6450225"/>
            <a:ext cx="4526400" cy="2174400"/>
          </a:xfrm>
          <a:prstGeom prst="roundRect">
            <a:avLst>
              <a:gd fmla="val 8269" name="adj"/>
            </a:avLst>
          </a:prstGeom>
          <a:noFill/>
          <a:ln cap="flat" cmpd="sng" w="19050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2400" lIns="212400" spcFirstLastPara="1" rIns="212400" wrap="square" tIns="21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Materiales y </a:t>
            </a:r>
            <a:r>
              <a:rPr lang="es-419" sz="2512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métodos:</a:t>
            </a:r>
            <a:endParaRPr sz="2512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</a:t>
            </a:r>
            <a:endParaRPr sz="2512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711025" y="1568450"/>
            <a:ext cx="9000300" cy="165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3600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xxxxxxxxxxxxxxxxxxxxxxxxxxxxxxxxxxxxxxxxxxxx</a:t>
            </a:r>
            <a:r>
              <a:rPr lang="es-419" sz="3600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xxxxxxxxx</a:t>
            </a:r>
            <a:endParaRPr sz="3600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530175" y="5479525"/>
            <a:ext cx="936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</a:t>
            </a:r>
            <a:endParaRPr sz="25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30175" y="6450300"/>
            <a:ext cx="4526400" cy="2174400"/>
          </a:xfrm>
          <a:prstGeom prst="roundRect">
            <a:avLst>
              <a:gd fmla="val 12944" name="adj"/>
            </a:avLst>
          </a:prstGeom>
          <a:noFill/>
          <a:ln cap="flat" cmpd="sng" w="19050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2400" lIns="212400" spcFirstLastPara="1" rIns="212400" wrap="square" tIns="212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Objetivos:</a:t>
            </a:r>
            <a:endParaRPr sz="2512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</a:t>
            </a:r>
            <a:endParaRPr sz="2512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962050" y="8805425"/>
            <a:ext cx="4362900" cy="50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3212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Resultados:</a:t>
            </a:r>
            <a:endParaRPr sz="3212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43400" y="9263725"/>
            <a:ext cx="9291900" cy="6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xxxxxxxxxxxxxxxxxxxxxxxxxxxxxxxxxxxxxxxxxxxxxxxxxxxxxxxxxxxxxxxxxxxxxxxxxxxxxxxxxxxxxxxxxxxxxxxxxxxxxxxxxxxxxx</a:t>
            </a: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25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xxxxxxxxxxxxxxxxxxxxxxxxxxxxxxxxxxxxxxxxxxxxxxxxxxxxxxxxxxxxxxxxxxxxxxxxxxxxxxxxxxxxxxxxxxxxxxxxxxxxxxxxxxxxxxxxxxxxxxxxxxxxxxxxxxxxxxxxxxxxxxxxxxxxxxxxx</a:t>
            </a:r>
            <a:endParaRPr sz="25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</a:t>
            </a:r>
            <a:endParaRPr sz="25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</a:t>
            </a:r>
            <a:endParaRPr sz="25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735150" y="4880875"/>
            <a:ext cx="8816700" cy="0"/>
          </a:xfrm>
          <a:prstGeom prst="straightConnector1">
            <a:avLst/>
          </a:prstGeom>
          <a:noFill/>
          <a:ln cap="flat" cmpd="sng" w="28575">
            <a:solidFill>
              <a:srgbClr val="92BA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"/>
          <p:cNvSpPr/>
          <p:nvPr/>
        </p:nvSpPr>
        <p:spPr>
          <a:xfrm>
            <a:off x="2962050" y="15719225"/>
            <a:ext cx="4362900" cy="50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3212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Conclusión:</a:t>
            </a:r>
            <a:endParaRPr sz="3212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03275" y="16177525"/>
            <a:ext cx="8816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xxxxxxxxxxxxxxxxxxxxxxxxxxxxxxxxxxxxxxxxxxxxxxxxxxxxxxxxxxxxxxxxxxxxxxxxxxxxxxxxxxxxxxxxxxxxxxxxxxxxxxxxxxxxxx</a:t>
            </a: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</a:t>
            </a:r>
            <a:endParaRPr sz="25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92" name="Google Shape;92;p1"/>
          <p:cNvCxnSpPr/>
          <p:nvPr/>
        </p:nvCxnSpPr>
        <p:spPr>
          <a:xfrm>
            <a:off x="735150" y="15541525"/>
            <a:ext cx="8816700" cy="0"/>
          </a:xfrm>
          <a:prstGeom prst="straightConnector1">
            <a:avLst/>
          </a:prstGeom>
          <a:noFill/>
          <a:ln cap="flat" cmpd="sng" w="28575">
            <a:solidFill>
              <a:srgbClr val="92BA8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OBAN - Convención Bancaria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361475"/>
      </a:lt2>
      <a:accent1>
        <a:srgbClr val="05284A"/>
      </a:accent1>
      <a:accent2>
        <a:srgbClr val="361475"/>
      </a:accent2>
      <a:accent3>
        <a:srgbClr val="D4A017"/>
      </a:accent3>
      <a:accent4>
        <a:srgbClr val="F4D6AD"/>
      </a:accent4>
      <a:accent5>
        <a:srgbClr val="7890CD"/>
      </a:accent5>
      <a:accent6>
        <a:srgbClr val="F15E22"/>
      </a:accent6>
      <a:hlink>
        <a:srgbClr val="F0B829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