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8288000" cx="10287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jiYyW+Bi2Ir1/lD9mVa6i2zuW/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Italic.fntdata"/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-boldItalic.fntdata"/><Relationship Id="rId21" Type="http://customschemas.google.com/relationships/presentationmetadata" Target="meta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OpenSansSemiBold-regular.fntdata"/><Relationship Id="rId14" Type="http://schemas.openxmlformats.org/officeDocument/2006/relationships/font" Target="fonts/MontserratMedium-boldItalic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ExtraBold-bold.fntdata"/><Relationship Id="rId6" Type="http://schemas.openxmlformats.org/officeDocument/2006/relationships/slide" Target="slides/slide1.xml"/><Relationship Id="rId18" Type="http://schemas.openxmlformats.org/officeDocument/2006/relationships/font" Target="fonts/OpenSansSemiBold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919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2464894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2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2"/>
          <p:cNvSpPr txBox="1"/>
          <p:nvPr>
            <p:ph idx="12" type="sldNum"/>
          </p:nvPr>
        </p:nvSpPr>
        <p:spPr>
          <a:xfrm>
            <a:off x="9531515" y="16038460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0" name="Google Shape;10;p22"/>
          <p:cNvSpPr/>
          <p:nvPr/>
        </p:nvSpPr>
        <p:spPr>
          <a:xfrm>
            <a:off x="-7791" y="17698044"/>
            <a:ext cx="10294800" cy="5910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">
  <p:cSld name="TITLE_1_1_2">
    <p:bg>
      <p:bgPr>
        <a:solidFill>
          <a:srgbClr val="7F52AB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7F52AB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-184303" y="1400000"/>
            <a:ext cx="8677200" cy="2296500"/>
          </a:xfrm>
          <a:prstGeom prst="roundRect">
            <a:avLst>
              <a:gd fmla="val 16667" name="adj"/>
            </a:avLst>
          </a:prstGeom>
          <a:solidFill>
            <a:srgbClr val="92BA88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9"/>
              <a:buFont typeface="Arial"/>
              <a:buNone/>
            </a:pPr>
            <a:r>
              <a:t/>
            </a:r>
            <a:endParaRPr b="0" i="0" sz="6966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" name="Google Shape;45;p24"/>
          <p:cNvSpPr txBox="1"/>
          <p:nvPr>
            <p:ph type="title"/>
          </p:nvPr>
        </p:nvSpPr>
        <p:spPr>
          <a:xfrm>
            <a:off x="232566" y="1528000"/>
            <a:ext cx="81999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7"/>
              <a:buFont typeface="Montserrat"/>
              <a:buChar char="●"/>
              <a:defRPr b="0" i="0" sz="425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">
  <p:cSld name="TITLE_1_1_1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6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49" name="Google Shape;49;p26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26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26"/>
          <p:cNvSpPr/>
          <p:nvPr/>
        </p:nvSpPr>
        <p:spPr>
          <a:xfrm>
            <a:off x="-151369" y="-165600"/>
            <a:ext cx="5109900" cy="18670800"/>
          </a:xfrm>
          <a:prstGeom prst="rect">
            <a:avLst/>
          </a:prstGeom>
          <a:solidFill>
            <a:srgbClr val="92BA88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 txBox="1"/>
          <p:nvPr>
            <p:ph type="title"/>
          </p:nvPr>
        </p:nvSpPr>
        <p:spPr>
          <a:xfrm>
            <a:off x="5482772" y="4707644"/>
            <a:ext cx="39903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9676"/>
              <a:buFont typeface="Montserrat"/>
              <a:buChar char="●"/>
              <a:defRPr b="0" i="0" sz="9675" u="none" cap="none" strike="noStrike">
                <a:solidFill>
                  <a:srgbClr val="7F52A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5482772" y="7867111"/>
            <a:ext cx="4312500" cy="6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indent="-37604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2322"/>
              <a:buFont typeface="Montserrat"/>
              <a:buChar char="●"/>
              <a:defRPr b="0" i="0" sz="2322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1472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1472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1472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1472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1472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1472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1472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1472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 1">
  <p:cSld name="TITLE_1_1_1_1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7" name="Google Shape;57;p2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27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-151369" y="-165600"/>
            <a:ext cx="5109900" cy="18670800"/>
          </a:xfrm>
          <a:prstGeom prst="rect">
            <a:avLst/>
          </a:prstGeom>
          <a:solidFill>
            <a:srgbClr val="45357A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/>
          <p:nvPr>
            <p:ph type="title"/>
          </p:nvPr>
        </p:nvSpPr>
        <p:spPr>
          <a:xfrm>
            <a:off x="5482772" y="4707644"/>
            <a:ext cx="39903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BA88"/>
              </a:buClr>
              <a:buSzPts val="9676"/>
              <a:buFont typeface="Montserrat"/>
              <a:buChar char="●"/>
              <a:defRPr b="0" i="0" sz="9675" u="none" cap="none" strike="noStrike">
                <a:solidFill>
                  <a:srgbClr val="92BA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5482772" y="7867111"/>
            <a:ext cx="4312500" cy="6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indent="-37604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2322"/>
              <a:buFont typeface="Montserrat"/>
              <a:buChar char="●"/>
              <a:defRPr b="0" i="0" sz="2322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1472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1472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1472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1472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1472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1472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1472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1472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1 1 1">
  <p:cSld name="TITLE_1_1_1_1_1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8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66" name="Google Shape;66;p28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28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-151369" y="-165600"/>
            <a:ext cx="5109900" cy="18670800"/>
          </a:xfrm>
          <a:prstGeom prst="rect">
            <a:avLst/>
          </a:prstGeom>
          <a:solidFill>
            <a:srgbClr val="7F52AB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 txBox="1"/>
          <p:nvPr>
            <p:ph type="title"/>
          </p:nvPr>
        </p:nvSpPr>
        <p:spPr>
          <a:xfrm>
            <a:off x="5579044" y="4707644"/>
            <a:ext cx="39903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57A"/>
              </a:buClr>
              <a:buSzPts val="9676"/>
              <a:buFont typeface="Montserrat"/>
              <a:buChar char="●"/>
              <a:defRPr b="0" i="0" sz="9675" u="none" cap="none" strike="noStrike">
                <a:solidFill>
                  <a:srgbClr val="4535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●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○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84A"/>
              </a:buClr>
              <a:buSzPts val="9676"/>
              <a:buFont typeface="Arial"/>
              <a:buChar char="■"/>
              <a:defRPr b="0" i="0" sz="967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5579044" y="7867111"/>
            <a:ext cx="4312500" cy="6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indent="-37604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2322"/>
              <a:buFont typeface="Montserrat"/>
              <a:buChar char="●"/>
              <a:defRPr b="0" i="0" sz="2322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1472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1472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1472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1472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1472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1472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●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1472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○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1472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52AB"/>
              </a:buClr>
              <a:buSzPts val="1935"/>
              <a:buFont typeface="Montserrat"/>
              <a:buChar char="■"/>
              <a:defRPr b="0" i="0" sz="1935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14" name="Google Shape;14;p16" title="TEXTURA-1.png"/>
          <p:cNvPicPr preferRelativeResize="0"/>
          <p:nvPr/>
        </p:nvPicPr>
        <p:blipFill rotWithShape="1">
          <a:blip r:embed="rId3">
            <a:alphaModFix/>
          </a:blip>
          <a:srcRect b="29718" l="1494" r="741" t="54583"/>
          <a:stretch/>
        </p:blipFill>
        <p:spPr>
          <a:xfrm>
            <a:off x="0" y="14559207"/>
            <a:ext cx="10287002" cy="372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18" name="Google Shape;18;p23"/>
          <p:cNvSpPr/>
          <p:nvPr/>
        </p:nvSpPr>
        <p:spPr>
          <a:xfrm>
            <a:off x="-184303" y="1400000"/>
            <a:ext cx="8677200" cy="2296500"/>
          </a:xfrm>
          <a:prstGeom prst="roundRect">
            <a:avLst>
              <a:gd fmla="val 16667" name="adj"/>
            </a:avLst>
          </a:prstGeom>
          <a:solidFill>
            <a:srgbClr val="7F52AB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9"/>
              <a:buFont typeface="Arial"/>
              <a:buNone/>
            </a:pPr>
            <a:r>
              <a:t/>
            </a:r>
            <a:endParaRPr b="0" i="0" sz="6966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" name="Google Shape;19;p23"/>
          <p:cNvSpPr txBox="1"/>
          <p:nvPr>
            <p:ph type="title"/>
          </p:nvPr>
        </p:nvSpPr>
        <p:spPr>
          <a:xfrm>
            <a:off x="232566" y="1528000"/>
            <a:ext cx="81999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7"/>
              <a:buFont typeface="Montserrat"/>
              <a:buChar char="●"/>
              <a:defRPr b="0" i="0" sz="425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●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○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Arial"/>
              <a:buChar char="■"/>
              <a:defRPr b="0" i="0" sz="464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rgbClr val="7F52AB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3c0545c51_0_11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">
  <p:cSld name="TITLE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24" name="Google Shape;24;p19"/>
          <p:cNvSpPr txBox="1"/>
          <p:nvPr/>
        </p:nvSpPr>
        <p:spPr>
          <a:xfrm>
            <a:off x="971115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" name="Google Shape;25;p19"/>
          <p:cNvSpPr txBox="1"/>
          <p:nvPr/>
        </p:nvSpPr>
        <p:spPr>
          <a:xfrm>
            <a:off x="971128" y="3394578"/>
            <a:ext cx="38748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935"/>
              </a:spcAft>
              <a:buClr>
                <a:srgbClr val="000000"/>
              </a:buClr>
              <a:buSzPts val="2322"/>
              <a:buFont typeface="Arial"/>
              <a:buNone/>
            </a:pPr>
            <a:r>
              <a:t/>
            </a:r>
            <a:endParaRPr b="0" i="0" sz="2322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" name="Google Shape;26;p19" title="TEXTURA-3.png"/>
          <p:cNvPicPr preferRelativeResize="0"/>
          <p:nvPr/>
        </p:nvPicPr>
        <p:blipFill rotWithShape="1">
          <a:blip r:embed="rId2">
            <a:alphaModFix/>
          </a:blip>
          <a:srcRect b="18396" l="3906" r="2388" t="15020"/>
          <a:stretch/>
        </p:blipFill>
        <p:spPr>
          <a:xfrm>
            <a:off x="0" y="-4"/>
            <a:ext cx="5817067" cy="1828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1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9531515" y="16038460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rgbClr val="0528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-7791" y="17698044"/>
            <a:ext cx="10294800" cy="591000"/>
          </a:xfrm>
          <a:prstGeom prst="rect">
            <a:avLst/>
          </a:prstGeom>
          <a:solidFill>
            <a:srgbClr val="92BA88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 1">
  <p:cSld name="TITLE_1_1_2_1">
    <p:bg>
      <p:bgPr>
        <a:solidFill>
          <a:srgbClr val="45357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1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title="fondo-de-papel-arrugado-blanco-de-la-textura-de-cerca.jpg"/>
          <p:cNvPicPr preferRelativeResize="0"/>
          <p:nvPr/>
        </p:nvPicPr>
        <p:blipFill rotWithShape="1">
          <a:blip r:embed="rId2">
            <a:alphaModFix amt="40000"/>
          </a:blip>
          <a:srcRect b="15604" l="0" r="0" t="0"/>
          <a:stretch/>
        </p:blipFill>
        <p:spPr>
          <a:xfrm>
            <a:off x="0" y="0"/>
            <a:ext cx="10287002" cy="18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6" name="Google Shape;36;p17"/>
          <p:cNvSpPr/>
          <p:nvPr/>
        </p:nvSpPr>
        <p:spPr>
          <a:xfrm>
            <a:off x="-32062" y="15824356"/>
            <a:ext cx="10351200" cy="2680500"/>
          </a:xfrm>
          <a:prstGeom prst="rect">
            <a:avLst/>
          </a:prstGeom>
          <a:solidFill>
            <a:srgbClr val="92BA88"/>
          </a:solidFill>
          <a:ln cap="flat" cmpd="sng" w="184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92BA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 1 2 1 1">
  <p:cSld name="TITLE_1_1_2_1_1">
    <p:bg>
      <p:bgPr>
        <a:solidFill>
          <a:srgbClr val="92BA88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sp>
        <p:nvSpPr>
          <p:cNvPr id="39" name="Google Shape;39;p29"/>
          <p:cNvSpPr txBox="1"/>
          <p:nvPr>
            <p:ph type="title"/>
          </p:nvPr>
        </p:nvSpPr>
        <p:spPr>
          <a:xfrm>
            <a:off x="1043550" y="8059733"/>
            <a:ext cx="81999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7"/>
              <a:buFont typeface="Montserrat"/>
              <a:buChar char="●"/>
              <a:defRPr b="1" i="0" sz="425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○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■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●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○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■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●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○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Montserrat"/>
              <a:buChar char="■"/>
              <a:defRPr b="1" i="0" sz="464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5"/>
              <a:buFont typeface="Arial"/>
              <a:buNone/>
              <a:defRPr b="1" i="0" sz="19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/>
          <p:nvPr/>
        </p:nvSpPr>
        <p:spPr>
          <a:xfrm>
            <a:off x="3037350" y="3609675"/>
            <a:ext cx="42123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b="0" i="0" lang="es-419" sz="3200" u="none" cap="none" strike="noStrike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Autores:</a:t>
            </a:r>
            <a:endParaRPr b="0" i="0" sz="3200" u="none" cap="none" strike="noStrike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832800" y="4186633"/>
            <a:ext cx="8621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s-419" sz="25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xxxxxxxxxxxxxxxxxxxxxxxxxxxxxxxxxxxxxxxxxxxxxxxxxxxxxxxxxxxxxxxxxxxxxxxxxxxxxxxxxxxxxxxxxxxxxxxxxxxxxxxxxxxxxxxxxxxxxxxxxxxxxxxxxxxxxxxxxxxxxxxxxxxxxxxxxxxxxxxxxxxxxxxxxxxxxxxxxxxxxxxxxxxxxxx</a:t>
            </a:r>
            <a:endParaRPr i="0" sz="25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2962050" y="6356948"/>
            <a:ext cx="43629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b="0" i="0" lang="es-419" sz="3200" u="none" cap="none" strike="noStrike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Introducción:</a:t>
            </a:r>
            <a:endParaRPr b="0" i="0" sz="3200" u="none" cap="none" strike="noStrike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497225" y="1911675"/>
            <a:ext cx="9292500" cy="1557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b="0" i="0" lang="es-419" sz="4812" u="none" cap="none" strike="noStrike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xxxxxxxxxxxxxxxxxxxxxxxxxxxxxxxxxx</a:t>
            </a:r>
            <a:endParaRPr b="0" i="0" sz="4812" u="none" cap="none" strike="noStrike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832800" y="6933905"/>
            <a:ext cx="8621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s-419" sz="25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xxxxxxxxxxxxxxxxxxxxxxxxxxxxxxxxxxxxxxxxxxxxxxxxxxxxxxxxxxxxxxxxxxxxxxxxxxxxxxxxxxxxxxxxxxxxxxxxxxxxxxxxxxxxxxxxxxxxxxxxxxxxxxxxxxxxxxxxxxxxxxxxxxxxxxxxxxxxxxxxxxxxxxxxxxxxxxxxxxxxxxxxxxxxx</a:t>
            </a:r>
            <a:endParaRPr i="0" sz="25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832800" y="15702893"/>
            <a:ext cx="86214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200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Discusión/</a:t>
            </a:r>
            <a:r>
              <a:rPr lang="es-419" sz="3200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Conclusión:</a:t>
            </a:r>
            <a:endParaRPr sz="3200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870900" y="16279850"/>
            <a:ext cx="8545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0" lang="es-419" sz="25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</a:t>
            </a:r>
            <a:r>
              <a:rPr lang="es-419" sz="25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</a:t>
            </a:r>
            <a:endParaRPr i="0" sz="25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2" name="Google Shape;82;p1"/>
          <p:cNvCxnSpPr/>
          <p:nvPr/>
        </p:nvCxnSpPr>
        <p:spPr>
          <a:xfrm>
            <a:off x="735150" y="6057490"/>
            <a:ext cx="8816700" cy="0"/>
          </a:xfrm>
          <a:prstGeom prst="straightConnector1">
            <a:avLst/>
          </a:prstGeom>
          <a:noFill/>
          <a:ln cap="flat" cmpd="sng" w="2857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1"/>
          <p:cNvCxnSpPr/>
          <p:nvPr/>
        </p:nvCxnSpPr>
        <p:spPr>
          <a:xfrm>
            <a:off x="735150" y="8957163"/>
            <a:ext cx="8816700" cy="0"/>
          </a:xfrm>
          <a:prstGeom prst="straightConnector1">
            <a:avLst/>
          </a:prstGeom>
          <a:noFill/>
          <a:ln cap="flat" cmpd="sng" w="2857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"/>
          <p:cNvCxnSpPr/>
          <p:nvPr/>
        </p:nvCxnSpPr>
        <p:spPr>
          <a:xfrm>
            <a:off x="735150" y="15479635"/>
            <a:ext cx="8816700" cy="0"/>
          </a:xfrm>
          <a:prstGeom prst="straightConnector1">
            <a:avLst/>
          </a:prstGeom>
          <a:noFill/>
          <a:ln cap="flat" cmpd="sng" w="28575">
            <a:solidFill>
              <a:srgbClr val="92BA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643391" y="343613"/>
            <a:ext cx="9000218" cy="970172"/>
            <a:chOff x="674049" y="1032663"/>
            <a:chExt cx="9000218" cy="970172"/>
          </a:xfrm>
        </p:grpSpPr>
        <p:pic>
          <p:nvPicPr>
            <p:cNvPr id="86" name="Google Shape;86;p1" title="LOGO-CONGRESO-INFECTOLOGIA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4049" y="1124043"/>
              <a:ext cx="3188594" cy="787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 title="LOGO-CONGRESO-MICROBIOLOGIA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05939" y="1066205"/>
              <a:ext cx="2900834" cy="90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 title="LOGO-SOCIEDAD-INFEECTOLOGIA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44683" y="1032663"/>
              <a:ext cx="970173" cy="970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 title="LOGO-SPM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04095" y="1032663"/>
              <a:ext cx="970173" cy="9701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"/>
          <p:cNvSpPr/>
          <p:nvPr/>
        </p:nvSpPr>
        <p:spPr>
          <a:xfrm>
            <a:off x="1866250" y="9256620"/>
            <a:ext cx="6554400" cy="50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3212">
                <a:solidFill>
                  <a:srgbClr val="7F52A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Resumen del caso:</a:t>
            </a:r>
            <a:endParaRPr sz="3200">
              <a:solidFill>
                <a:srgbClr val="7F52A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32800" y="9757378"/>
            <a:ext cx="8621400" cy="55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7"/>
              <a:buFont typeface="Arial"/>
              <a:buNone/>
            </a:pPr>
            <a:r>
              <a:rPr lang="es-419" sz="2512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xxxxxxxxxxxxxxxxxxxxxxxxxxxxxxxxxxxxxxxxxxxxxxx</a:t>
            </a:r>
            <a:endParaRPr sz="2512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OBAN - Convención Bancaria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361475"/>
      </a:lt2>
      <a:accent1>
        <a:srgbClr val="05284A"/>
      </a:accent1>
      <a:accent2>
        <a:srgbClr val="361475"/>
      </a:accent2>
      <a:accent3>
        <a:srgbClr val="D4A017"/>
      </a:accent3>
      <a:accent4>
        <a:srgbClr val="F4D6AD"/>
      </a:accent4>
      <a:accent5>
        <a:srgbClr val="7890CD"/>
      </a:accent5>
      <a:accent6>
        <a:srgbClr val="F15E22"/>
      </a:accent6>
      <a:hlink>
        <a:srgbClr val="F0B829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