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Open Sans SemiBold"/>
      <p:regular r:id="rId22"/>
      <p:bold r:id="rId23"/>
      <p:italic r:id="rId24"/>
      <p:boldItalic r:id="rId25"/>
    </p:embeddedFont>
    <p:embeddedFont>
      <p:font typeface="Montserrat ExtraBold"/>
      <p:bold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hAlAhXAjWpmtUdYJCLoRxoYLR/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22" Type="http://schemas.openxmlformats.org/officeDocument/2006/relationships/font" Target="fonts/OpenSansSemiBold-regular.fntdata"/><Relationship Id="rId21" Type="http://schemas.openxmlformats.org/officeDocument/2006/relationships/font" Target="fonts/MontserratMedium-boldItalic.fntdata"/><Relationship Id="rId24" Type="http://schemas.openxmlformats.org/officeDocument/2006/relationships/font" Target="fonts/OpenSansSemiBold-italic.fntdata"/><Relationship Id="rId23" Type="http://schemas.openxmlformats.org/officeDocument/2006/relationships/font" Target="fonts/OpenSans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ExtraBold-bold.fntdata"/><Relationship Id="rId25" Type="http://schemas.openxmlformats.org/officeDocument/2006/relationships/font" Target="fonts/OpenSansSemiBold-boldItalic.fntdata"/><Relationship Id="rId28" Type="http://customschemas.google.com/relationships/presentationmetadata" Target="metadata"/><Relationship Id="rId27" Type="http://schemas.openxmlformats.org/officeDocument/2006/relationships/font" Target="fonts/MontserratExtra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MontserratMedium-bold.fntdata"/><Relationship Id="rId18" Type="http://schemas.openxmlformats.org/officeDocument/2006/relationships/font" Target="fonts/Montserrat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36cee0e5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3736cee0e5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3c0545c5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63c0545c5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3c0545c5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63c0545c5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3c0545c5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63c0545c5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3c0545c5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63c0545c5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16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10" name="Google Shape;10;p16" title="TEXTURA-1.png"/>
          <p:cNvPicPr preferRelativeResize="0"/>
          <p:nvPr/>
        </p:nvPicPr>
        <p:blipFill rotWithShape="1">
          <a:blip r:embed="rId3">
            <a:alphaModFix/>
          </a:blip>
          <a:srcRect b="29718" l="1494" r="741" t="54583"/>
          <a:stretch/>
        </p:blipFill>
        <p:spPr>
          <a:xfrm>
            <a:off x="0" y="4663225"/>
            <a:ext cx="9144003" cy="48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2">
  <p:cSld name="TITLE_1_1_2">
    <p:bg>
      <p:bgPr>
        <a:solidFill>
          <a:srgbClr val="7F52AB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7F52AB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44" name="Google Shape;44;p24"/>
          <p:cNvSpPr/>
          <p:nvPr/>
        </p:nvSpPr>
        <p:spPr>
          <a:xfrm>
            <a:off x="-163825" y="393750"/>
            <a:ext cx="7713000" cy="645900"/>
          </a:xfrm>
          <a:prstGeom prst="roundRect">
            <a:avLst>
              <a:gd fmla="val 16667" name="adj"/>
            </a:avLst>
          </a:prstGeom>
          <a:solidFill>
            <a:srgbClr val="92BA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5" name="Google Shape;45;p24"/>
          <p:cNvSpPr txBox="1"/>
          <p:nvPr>
            <p:ph type="title"/>
          </p:nvPr>
        </p:nvSpPr>
        <p:spPr>
          <a:xfrm>
            <a:off x="206725" y="429750"/>
            <a:ext cx="72888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●"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1">
  <p:cSld name="TITLE_1_1_1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6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49" name="Google Shape;49;p26"/>
          <p:cNvSpPr txBox="1"/>
          <p:nvPr/>
        </p:nvSpPr>
        <p:spPr>
          <a:xfrm>
            <a:off x="863213" y="954725"/>
            <a:ext cx="344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" name="Google Shape;50;p26"/>
          <p:cNvSpPr txBox="1"/>
          <p:nvPr/>
        </p:nvSpPr>
        <p:spPr>
          <a:xfrm>
            <a:off x="863225" y="954725"/>
            <a:ext cx="344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51;p26"/>
          <p:cNvSpPr/>
          <p:nvPr/>
        </p:nvSpPr>
        <p:spPr>
          <a:xfrm>
            <a:off x="-134550" y="-46575"/>
            <a:ext cx="4542000" cy="5251200"/>
          </a:xfrm>
          <a:prstGeom prst="rect">
            <a:avLst/>
          </a:prstGeom>
          <a:solidFill>
            <a:srgbClr val="92BA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6"/>
          <p:cNvSpPr txBox="1"/>
          <p:nvPr>
            <p:ph type="title"/>
          </p:nvPr>
        </p:nvSpPr>
        <p:spPr>
          <a:xfrm>
            <a:off x="4873575" y="1324025"/>
            <a:ext cx="35469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5000"/>
              <a:buFont typeface="Montserrat"/>
              <a:buChar char="●"/>
              <a:defRPr b="0" i="0" sz="5000" u="none" cap="none" strike="noStrike">
                <a:solidFill>
                  <a:srgbClr val="7F52A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○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■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○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■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○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■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4873575" y="2212625"/>
            <a:ext cx="38334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200"/>
              <a:buFont typeface="Montserrat"/>
              <a:buChar char="●"/>
              <a:defRPr b="0" i="0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●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●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1 1">
  <p:cSld name="TITLE_1_1_1_1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7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7" name="Google Shape;57;p27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 txBox="1"/>
          <p:nvPr/>
        </p:nvSpPr>
        <p:spPr>
          <a:xfrm>
            <a:off x="863213" y="954725"/>
            <a:ext cx="344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27"/>
          <p:cNvSpPr txBox="1"/>
          <p:nvPr/>
        </p:nvSpPr>
        <p:spPr>
          <a:xfrm>
            <a:off x="863225" y="954725"/>
            <a:ext cx="344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60;p27"/>
          <p:cNvSpPr/>
          <p:nvPr/>
        </p:nvSpPr>
        <p:spPr>
          <a:xfrm>
            <a:off x="-134550" y="-46575"/>
            <a:ext cx="4542000" cy="5251200"/>
          </a:xfrm>
          <a:prstGeom prst="rect">
            <a:avLst/>
          </a:prstGeom>
          <a:solidFill>
            <a:srgbClr val="4535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7"/>
          <p:cNvSpPr txBox="1"/>
          <p:nvPr>
            <p:ph type="title"/>
          </p:nvPr>
        </p:nvSpPr>
        <p:spPr>
          <a:xfrm>
            <a:off x="4873575" y="1324025"/>
            <a:ext cx="35469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BA88"/>
              </a:buClr>
              <a:buSzPts val="5000"/>
              <a:buFont typeface="Montserrat"/>
              <a:buChar char="●"/>
              <a:defRPr b="0" i="0" sz="5000" u="none" cap="none" strike="noStrike">
                <a:solidFill>
                  <a:srgbClr val="92BA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○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■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○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■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○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■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7"/>
          <p:cNvSpPr txBox="1"/>
          <p:nvPr>
            <p:ph idx="1" type="body"/>
          </p:nvPr>
        </p:nvSpPr>
        <p:spPr>
          <a:xfrm>
            <a:off x="4873575" y="2212625"/>
            <a:ext cx="38334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200"/>
              <a:buFont typeface="Montserrat"/>
              <a:buChar char="●"/>
              <a:defRPr b="0" i="0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●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●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1 1 1">
  <p:cSld name="TITLE_1_1_1_1_1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8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66" name="Google Shape;66;p28"/>
          <p:cNvSpPr txBox="1"/>
          <p:nvPr/>
        </p:nvSpPr>
        <p:spPr>
          <a:xfrm>
            <a:off x="863213" y="954725"/>
            <a:ext cx="344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28"/>
          <p:cNvSpPr txBox="1"/>
          <p:nvPr/>
        </p:nvSpPr>
        <p:spPr>
          <a:xfrm>
            <a:off x="863225" y="954725"/>
            <a:ext cx="344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-134550" y="-46575"/>
            <a:ext cx="4542000" cy="5251200"/>
          </a:xfrm>
          <a:prstGeom prst="rect">
            <a:avLst/>
          </a:prstGeom>
          <a:solidFill>
            <a:srgbClr val="7F5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 txBox="1"/>
          <p:nvPr>
            <p:ph type="title"/>
          </p:nvPr>
        </p:nvSpPr>
        <p:spPr>
          <a:xfrm>
            <a:off x="4959150" y="1324025"/>
            <a:ext cx="35469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57A"/>
              </a:buClr>
              <a:buSzPts val="5000"/>
              <a:buFont typeface="Montserrat"/>
              <a:buChar char="●"/>
              <a:defRPr b="0" i="0" sz="5000" u="none" cap="none" strike="noStrike">
                <a:solidFill>
                  <a:srgbClr val="4535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○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■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○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■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○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5000"/>
              <a:buFont typeface="Arial"/>
              <a:buChar char="■"/>
              <a:defRPr b="0" i="0" sz="5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>
            <a:off x="4959150" y="2212625"/>
            <a:ext cx="38334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200"/>
              <a:buFont typeface="Montserrat"/>
              <a:buChar char="●"/>
              <a:defRPr b="0" i="0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●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●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3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14" name="Google Shape;14;p23"/>
          <p:cNvSpPr/>
          <p:nvPr/>
        </p:nvSpPr>
        <p:spPr>
          <a:xfrm>
            <a:off x="-163825" y="393750"/>
            <a:ext cx="7713000" cy="645900"/>
          </a:xfrm>
          <a:prstGeom prst="roundRect">
            <a:avLst>
              <a:gd fmla="val 16667" name="adj"/>
            </a:avLst>
          </a:prstGeom>
          <a:solidFill>
            <a:srgbClr val="7F5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" name="Google Shape;15;p23"/>
          <p:cNvSpPr txBox="1"/>
          <p:nvPr>
            <p:ph type="title"/>
          </p:nvPr>
        </p:nvSpPr>
        <p:spPr>
          <a:xfrm>
            <a:off x="206725" y="429750"/>
            <a:ext cx="72888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●"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solidFill>
          <a:srgbClr val="7F52AB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63c0545c51_0_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">
  <p:cSld name="TITLE_1_1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20" name="Google Shape;20;p19"/>
          <p:cNvSpPr txBox="1"/>
          <p:nvPr/>
        </p:nvSpPr>
        <p:spPr>
          <a:xfrm>
            <a:off x="863213" y="954725"/>
            <a:ext cx="344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" name="Google Shape;21;p19"/>
          <p:cNvSpPr txBox="1"/>
          <p:nvPr/>
        </p:nvSpPr>
        <p:spPr>
          <a:xfrm>
            <a:off x="863225" y="954725"/>
            <a:ext cx="344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" name="Google Shape;22;p19" title="TEXTURA-3.png"/>
          <p:cNvPicPr preferRelativeResize="0"/>
          <p:nvPr/>
        </p:nvPicPr>
        <p:blipFill rotWithShape="1">
          <a:blip r:embed="rId2">
            <a:alphaModFix/>
          </a:blip>
          <a:srcRect b="18396" l="3906" r="2388" t="15020"/>
          <a:stretch/>
        </p:blipFill>
        <p:spPr>
          <a:xfrm>
            <a:off x="0" y="-1"/>
            <a:ext cx="517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1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8472458" y="45108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26" name="Google Shape;26;p21"/>
          <p:cNvSpPr/>
          <p:nvPr/>
        </p:nvSpPr>
        <p:spPr>
          <a:xfrm>
            <a:off x="-6925" y="4977575"/>
            <a:ext cx="9150900" cy="166200"/>
          </a:xfrm>
          <a:prstGeom prst="rect">
            <a:avLst/>
          </a:prstGeom>
          <a:solidFill>
            <a:srgbClr val="92BA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2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8472458" y="45108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30" name="Google Shape;30;p22"/>
          <p:cNvSpPr/>
          <p:nvPr/>
        </p:nvSpPr>
        <p:spPr>
          <a:xfrm>
            <a:off x="-6925" y="4977575"/>
            <a:ext cx="9150900" cy="166200"/>
          </a:xfrm>
          <a:prstGeom prst="rect">
            <a:avLst/>
          </a:prstGeom>
          <a:solidFill>
            <a:srgbClr val="7F5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2 1">
  <p:cSld name="TITLE_1_1_2_1">
    <p:bg>
      <p:bgPr>
        <a:solidFill>
          <a:srgbClr val="45357A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">
  <p:cSld name="TITLE_1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7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36" name="Google Shape;36;p17"/>
          <p:cNvSpPr/>
          <p:nvPr/>
        </p:nvSpPr>
        <p:spPr>
          <a:xfrm>
            <a:off x="-28500" y="4450600"/>
            <a:ext cx="9201000" cy="753900"/>
          </a:xfrm>
          <a:prstGeom prst="rect">
            <a:avLst/>
          </a:prstGeom>
          <a:solidFill>
            <a:srgbClr val="92BA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2BA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2 1 1">
  <p:cSld name="TITLE_1_1_2_1_1">
    <p:bg>
      <p:bgPr>
        <a:solidFill>
          <a:srgbClr val="92BA88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39" name="Google Shape;39;p29"/>
          <p:cNvSpPr txBox="1"/>
          <p:nvPr>
            <p:ph type="title"/>
          </p:nvPr>
        </p:nvSpPr>
        <p:spPr>
          <a:xfrm>
            <a:off x="927600" y="2266800"/>
            <a:ext cx="72888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●"/>
              <a:defRPr b="1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○"/>
              <a:defRPr b="1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■"/>
              <a:defRPr b="1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●"/>
              <a:defRPr b="1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○"/>
              <a:defRPr b="1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■"/>
              <a:defRPr b="1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●"/>
              <a:defRPr b="1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○"/>
              <a:defRPr b="1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■"/>
              <a:defRPr b="1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" title="LOGO-CONGRESO-INFECTOLOG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99" y="301172"/>
            <a:ext cx="1932208" cy="47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 title="LOGO-CONGRESO-MICROBIOLOGIA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7532" y="266124"/>
            <a:ext cx="1757834" cy="54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title="LOGO-SOCIEDAD-INFEECTOLOGIA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4393" y="210250"/>
            <a:ext cx="658995" cy="65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 title="LOGO-SPM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04004" y="210250"/>
            <a:ext cx="658995" cy="65899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>
            <p:ph idx="1" type="body"/>
          </p:nvPr>
        </p:nvSpPr>
        <p:spPr>
          <a:xfrm>
            <a:off x="246150" y="2100683"/>
            <a:ext cx="72888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419" sz="1400" u="none" cap="none" strike="noStrike">
                <a:solidFill>
                  <a:srgbClr val="7F52AB"/>
                </a:solidFill>
                <a:latin typeface="Arial"/>
                <a:ea typeface="Arial"/>
                <a:cs typeface="Arial"/>
                <a:sym typeface="Arial"/>
              </a:rPr>
              <a:t>Autores: </a:t>
            </a:r>
            <a:r>
              <a:rPr b="0" i="0" lang="es-419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xxxxxxx</a:t>
            </a:r>
            <a:endParaRPr b="0" i="0" sz="1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 txBox="1"/>
          <p:nvPr>
            <p:ph type="title"/>
          </p:nvPr>
        </p:nvSpPr>
        <p:spPr>
          <a:xfrm>
            <a:off x="334225" y="1433713"/>
            <a:ext cx="8335500" cy="477000"/>
          </a:xfrm>
          <a:prstGeom prst="rect">
            <a:avLst/>
          </a:prstGeom>
          <a:solidFill>
            <a:srgbClr val="7F52AB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81" name="Google Shape;81;p1"/>
          <p:cNvSpPr txBox="1"/>
          <p:nvPr>
            <p:ph idx="2" type="body"/>
          </p:nvPr>
        </p:nvSpPr>
        <p:spPr>
          <a:xfrm>
            <a:off x="246150" y="2753240"/>
            <a:ext cx="72888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419" sz="1400" u="none" cap="none" strike="noStrike">
                <a:solidFill>
                  <a:srgbClr val="7F52AB"/>
                </a:solidFill>
                <a:latin typeface="Arial"/>
                <a:ea typeface="Arial"/>
                <a:cs typeface="Arial"/>
                <a:sym typeface="Arial"/>
              </a:rPr>
              <a:t>Institución: </a:t>
            </a:r>
            <a:r>
              <a:rPr b="0" i="0" lang="es-419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xxxxxxx</a:t>
            </a:r>
            <a:endParaRPr b="0" i="0" sz="1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7F52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 txBox="1"/>
          <p:nvPr>
            <p:ph idx="3" type="body"/>
          </p:nvPr>
        </p:nvSpPr>
        <p:spPr>
          <a:xfrm>
            <a:off x="246150" y="3346473"/>
            <a:ext cx="72888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419" sz="1400" u="none" cap="none" strike="noStrike">
                <a:solidFill>
                  <a:srgbClr val="7F52AB"/>
                </a:solidFill>
                <a:latin typeface="Arial"/>
                <a:ea typeface="Arial"/>
                <a:cs typeface="Arial"/>
                <a:sym typeface="Arial"/>
              </a:rPr>
              <a:t>Lugar: </a:t>
            </a:r>
            <a:r>
              <a:rPr b="0" i="0" lang="es-419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xxxxxxx</a:t>
            </a:r>
            <a:endParaRPr b="0" i="0" sz="1400" u="none" cap="none" strike="noStrike">
              <a:solidFill>
                <a:srgbClr val="7F52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 txBox="1"/>
          <p:nvPr>
            <p:ph idx="4" type="body"/>
          </p:nvPr>
        </p:nvSpPr>
        <p:spPr>
          <a:xfrm>
            <a:off x="246150" y="3999030"/>
            <a:ext cx="72888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419" sz="1400" u="none" cap="none" strike="noStrike">
                <a:solidFill>
                  <a:srgbClr val="7F52AB"/>
                </a:solidFill>
                <a:latin typeface="Arial"/>
                <a:ea typeface="Arial"/>
                <a:cs typeface="Arial"/>
                <a:sym typeface="Arial"/>
              </a:rPr>
              <a:t>Año: </a:t>
            </a:r>
            <a:r>
              <a:rPr b="0" i="0" lang="es-419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xxxxxxx</a:t>
            </a:r>
            <a:endParaRPr b="0" i="0" sz="1400" u="none" cap="none" strike="noStrike">
              <a:solidFill>
                <a:srgbClr val="7F52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1"/>
          <p:cNvCxnSpPr/>
          <p:nvPr/>
        </p:nvCxnSpPr>
        <p:spPr>
          <a:xfrm>
            <a:off x="334075" y="2475171"/>
            <a:ext cx="8335500" cy="0"/>
          </a:xfrm>
          <a:prstGeom prst="straightConnector1">
            <a:avLst/>
          </a:prstGeom>
          <a:noFill/>
          <a:ln cap="flat" cmpd="sng" w="9525">
            <a:solidFill>
              <a:srgbClr val="92BA8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1"/>
          <p:cNvCxnSpPr/>
          <p:nvPr/>
        </p:nvCxnSpPr>
        <p:spPr>
          <a:xfrm>
            <a:off x="334075" y="3127728"/>
            <a:ext cx="8335500" cy="0"/>
          </a:xfrm>
          <a:prstGeom prst="straightConnector1">
            <a:avLst/>
          </a:prstGeom>
          <a:noFill/>
          <a:ln cap="flat" cmpd="sng" w="9525">
            <a:solidFill>
              <a:srgbClr val="92BA8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1"/>
          <p:cNvCxnSpPr/>
          <p:nvPr/>
        </p:nvCxnSpPr>
        <p:spPr>
          <a:xfrm>
            <a:off x="334075" y="3720962"/>
            <a:ext cx="8335500" cy="0"/>
          </a:xfrm>
          <a:prstGeom prst="straightConnector1">
            <a:avLst/>
          </a:prstGeom>
          <a:noFill/>
          <a:ln cap="flat" cmpd="sng" w="9525">
            <a:solidFill>
              <a:srgbClr val="92BA8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1"/>
          <p:cNvCxnSpPr/>
          <p:nvPr/>
        </p:nvCxnSpPr>
        <p:spPr>
          <a:xfrm>
            <a:off x="334075" y="4373518"/>
            <a:ext cx="8335500" cy="0"/>
          </a:xfrm>
          <a:prstGeom prst="straightConnector1">
            <a:avLst/>
          </a:prstGeom>
          <a:noFill/>
          <a:ln cap="flat" cmpd="sng" w="9525">
            <a:solidFill>
              <a:srgbClr val="92BA8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/>
          <p:nvPr/>
        </p:nvSpPr>
        <p:spPr>
          <a:xfrm>
            <a:off x="935525" y="546150"/>
            <a:ext cx="2815800" cy="645900"/>
          </a:xfrm>
          <a:prstGeom prst="roundRect">
            <a:avLst>
              <a:gd fmla="val 16667" name="adj"/>
            </a:avLst>
          </a:prstGeom>
          <a:solidFill>
            <a:srgbClr val="92BA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3" name="Google Shape;93;p9"/>
          <p:cNvSpPr txBox="1"/>
          <p:nvPr>
            <p:ph type="title"/>
          </p:nvPr>
        </p:nvSpPr>
        <p:spPr>
          <a:xfrm>
            <a:off x="964175" y="553500"/>
            <a:ext cx="2758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419" sz="29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Introducción</a:t>
            </a:r>
            <a:endParaRPr b="0" i="0" sz="29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5431325" y="546150"/>
            <a:ext cx="2815800" cy="645900"/>
          </a:xfrm>
          <a:prstGeom prst="roundRect">
            <a:avLst>
              <a:gd fmla="val 16667" name="adj"/>
            </a:avLst>
          </a:prstGeom>
          <a:solidFill>
            <a:srgbClr val="92BA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5" name="Google Shape;95;p9"/>
          <p:cNvSpPr txBox="1"/>
          <p:nvPr>
            <p:ph idx="2" type="title"/>
          </p:nvPr>
        </p:nvSpPr>
        <p:spPr>
          <a:xfrm>
            <a:off x="5841275" y="553500"/>
            <a:ext cx="2300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419" sz="29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Objetivos</a:t>
            </a:r>
            <a:endParaRPr b="0" i="0" sz="29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96" name="Google Shape;96;p9"/>
          <p:cNvCxnSpPr/>
          <p:nvPr/>
        </p:nvCxnSpPr>
        <p:spPr>
          <a:xfrm>
            <a:off x="4572000" y="404350"/>
            <a:ext cx="0" cy="43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9"/>
          <p:cNvSpPr txBox="1"/>
          <p:nvPr/>
        </p:nvSpPr>
        <p:spPr>
          <a:xfrm>
            <a:off x="593675" y="1623900"/>
            <a:ext cx="3499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419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 txBox="1"/>
          <p:nvPr/>
        </p:nvSpPr>
        <p:spPr>
          <a:xfrm>
            <a:off x="5089475" y="1623900"/>
            <a:ext cx="3499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419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36cee0e51_0_9"/>
          <p:cNvSpPr/>
          <p:nvPr/>
        </p:nvSpPr>
        <p:spPr>
          <a:xfrm>
            <a:off x="717450" y="575000"/>
            <a:ext cx="7701900" cy="531300"/>
          </a:xfrm>
          <a:prstGeom prst="roundRect">
            <a:avLst>
              <a:gd fmla="val 16667" name="adj"/>
            </a:avLst>
          </a:prstGeom>
          <a:solidFill>
            <a:srgbClr val="92BA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Materiales y métodos</a:t>
            </a:r>
            <a:endParaRPr sz="36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4" name="Google Shape;104;g3736cee0e51_0_9"/>
          <p:cNvSpPr txBox="1"/>
          <p:nvPr>
            <p:ph idx="1" type="body"/>
          </p:nvPr>
        </p:nvSpPr>
        <p:spPr>
          <a:xfrm>
            <a:off x="717450" y="1186550"/>
            <a:ext cx="7701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419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/>
          <p:nvPr/>
        </p:nvSpPr>
        <p:spPr>
          <a:xfrm>
            <a:off x="672375" y="575000"/>
            <a:ext cx="2517000" cy="531300"/>
          </a:xfrm>
          <a:prstGeom prst="roundRect">
            <a:avLst>
              <a:gd fmla="val 16667" name="adj"/>
            </a:avLst>
          </a:prstGeom>
          <a:solidFill>
            <a:srgbClr val="7F5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RESULTADOS</a:t>
            </a:r>
            <a:r>
              <a:rPr lang="es-419" sz="2400">
                <a:solidFill>
                  <a:schemeClr val="lt1"/>
                </a:solidFill>
              </a:rPr>
              <a:t>:</a:t>
            </a:r>
            <a:endParaRPr sz="36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717450" y="1186550"/>
            <a:ext cx="7701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419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3c0545c51_0_21"/>
          <p:cNvSpPr txBox="1"/>
          <p:nvPr>
            <p:ph idx="1" type="body"/>
          </p:nvPr>
        </p:nvSpPr>
        <p:spPr>
          <a:xfrm>
            <a:off x="717450" y="1186550"/>
            <a:ext cx="7701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419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g363c0545c51_0_21"/>
          <p:cNvSpPr/>
          <p:nvPr/>
        </p:nvSpPr>
        <p:spPr>
          <a:xfrm>
            <a:off x="672375" y="575000"/>
            <a:ext cx="2517000" cy="531300"/>
          </a:xfrm>
          <a:prstGeom prst="roundRect">
            <a:avLst>
              <a:gd fmla="val 16667" name="adj"/>
            </a:avLst>
          </a:prstGeom>
          <a:solidFill>
            <a:srgbClr val="92BA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RESULTADOS</a:t>
            </a:r>
            <a:r>
              <a:rPr lang="es-419" sz="2400">
                <a:solidFill>
                  <a:schemeClr val="lt1"/>
                </a:solidFill>
              </a:rPr>
              <a:t>:</a:t>
            </a:r>
            <a:endParaRPr sz="36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3c0545c51_0_26"/>
          <p:cNvSpPr txBox="1"/>
          <p:nvPr>
            <p:ph idx="1" type="body"/>
          </p:nvPr>
        </p:nvSpPr>
        <p:spPr>
          <a:xfrm>
            <a:off x="717450" y="1186550"/>
            <a:ext cx="7701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419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g363c0545c51_0_26"/>
          <p:cNvSpPr/>
          <p:nvPr/>
        </p:nvSpPr>
        <p:spPr>
          <a:xfrm>
            <a:off x="672375" y="575000"/>
            <a:ext cx="2517000" cy="531300"/>
          </a:xfrm>
          <a:prstGeom prst="roundRect">
            <a:avLst>
              <a:gd fmla="val 16667" name="adj"/>
            </a:avLst>
          </a:prstGeom>
          <a:solidFill>
            <a:srgbClr val="7F5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RESULTADOS</a:t>
            </a:r>
            <a:r>
              <a:rPr lang="es-419" sz="2400">
                <a:solidFill>
                  <a:schemeClr val="lt1"/>
                </a:solidFill>
              </a:rPr>
              <a:t>:</a:t>
            </a:r>
            <a:endParaRPr sz="36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3c0545c51_0_31"/>
          <p:cNvSpPr txBox="1"/>
          <p:nvPr>
            <p:ph idx="1" type="body"/>
          </p:nvPr>
        </p:nvSpPr>
        <p:spPr>
          <a:xfrm>
            <a:off x="717450" y="1186550"/>
            <a:ext cx="7701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419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g363c0545c51_0_31"/>
          <p:cNvSpPr/>
          <p:nvPr/>
        </p:nvSpPr>
        <p:spPr>
          <a:xfrm>
            <a:off x="672375" y="575000"/>
            <a:ext cx="2517000" cy="531300"/>
          </a:xfrm>
          <a:prstGeom prst="roundRect">
            <a:avLst>
              <a:gd fmla="val 16667" name="adj"/>
            </a:avLst>
          </a:prstGeom>
          <a:solidFill>
            <a:srgbClr val="92BA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RESULTADOS</a:t>
            </a:r>
            <a:r>
              <a:rPr lang="es-419" sz="2400">
                <a:solidFill>
                  <a:schemeClr val="lt1"/>
                </a:solidFill>
              </a:rPr>
              <a:t>:</a:t>
            </a:r>
            <a:endParaRPr sz="36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3c0545c51_0_54"/>
          <p:cNvSpPr/>
          <p:nvPr/>
        </p:nvSpPr>
        <p:spPr>
          <a:xfrm>
            <a:off x="935525" y="546150"/>
            <a:ext cx="2815800" cy="645900"/>
          </a:xfrm>
          <a:prstGeom prst="roundRect">
            <a:avLst>
              <a:gd fmla="val 16667" name="adj"/>
            </a:avLst>
          </a:prstGeom>
          <a:solidFill>
            <a:srgbClr val="7F5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419" sz="29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Discusión</a:t>
            </a:r>
            <a:endParaRPr b="0" i="0" sz="29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4" name="Google Shape;134;g363c0545c51_0_54"/>
          <p:cNvSpPr/>
          <p:nvPr/>
        </p:nvSpPr>
        <p:spPr>
          <a:xfrm>
            <a:off x="5431325" y="546150"/>
            <a:ext cx="2815800" cy="645900"/>
          </a:xfrm>
          <a:prstGeom prst="roundRect">
            <a:avLst>
              <a:gd fmla="val 16667" name="adj"/>
            </a:avLst>
          </a:prstGeom>
          <a:solidFill>
            <a:srgbClr val="7F5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419" sz="29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Conclusión</a:t>
            </a:r>
            <a:endParaRPr b="0" i="0" sz="29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35" name="Google Shape;135;g363c0545c51_0_54"/>
          <p:cNvCxnSpPr/>
          <p:nvPr/>
        </p:nvCxnSpPr>
        <p:spPr>
          <a:xfrm>
            <a:off x="4572000" y="404350"/>
            <a:ext cx="0" cy="43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g363c0545c51_0_54"/>
          <p:cNvSpPr txBox="1"/>
          <p:nvPr/>
        </p:nvSpPr>
        <p:spPr>
          <a:xfrm>
            <a:off x="593675" y="1623900"/>
            <a:ext cx="3499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419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i="0" sz="1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63c0545c51_0_54"/>
          <p:cNvSpPr txBox="1"/>
          <p:nvPr/>
        </p:nvSpPr>
        <p:spPr>
          <a:xfrm>
            <a:off x="5089475" y="1623900"/>
            <a:ext cx="3499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419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i="0" sz="1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/>
          <p:nvPr/>
        </p:nvSpPr>
        <p:spPr>
          <a:xfrm>
            <a:off x="3618150" y="168450"/>
            <a:ext cx="1907700" cy="645900"/>
          </a:xfrm>
          <a:prstGeom prst="roundRect">
            <a:avLst>
              <a:gd fmla="val 16667" name="adj"/>
            </a:avLst>
          </a:prstGeom>
          <a:solidFill>
            <a:srgbClr val="7F5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419" sz="29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Anexos</a:t>
            </a:r>
            <a:endParaRPr b="0" i="0" sz="29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SOBAN - Convención Bancaria">
  <a:themeElements>
    <a:clrScheme name="Focus">
      <a:dk1>
        <a:srgbClr val="434343"/>
      </a:dk1>
      <a:lt1>
        <a:srgbClr val="FFFFFF"/>
      </a:lt1>
      <a:dk2>
        <a:srgbClr val="D9D9D9"/>
      </a:dk2>
      <a:lt2>
        <a:srgbClr val="361475"/>
      </a:lt2>
      <a:accent1>
        <a:srgbClr val="05284A"/>
      </a:accent1>
      <a:accent2>
        <a:srgbClr val="361475"/>
      </a:accent2>
      <a:accent3>
        <a:srgbClr val="D4A017"/>
      </a:accent3>
      <a:accent4>
        <a:srgbClr val="F4D6AD"/>
      </a:accent4>
      <a:accent5>
        <a:srgbClr val="7890CD"/>
      </a:accent5>
      <a:accent6>
        <a:srgbClr val="F15E22"/>
      </a:accent6>
      <a:hlink>
        <a:srgbClr val="F0B829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